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6"/>
  </p:normalViewPr>
  <p:slideViewPr>
    <p:cSldViewPr snapToGrid="0" snapToObjects="1">
      <p:cViewPr>
        <p:scale>
          <a:sx n="32" d="100"/>
          <a:sy n="32" d="100"/>
        </p:scale>
        <p:origin x="1872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E5BB8-1D96-504B-914C-4721BF49AC9E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B97E1-F9DB-6C42-AA9F-4549BED0C06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2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97E1-F9DB-6C42-AA9F-4549BED0C06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72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97E1-F9DB-6C42-AA9F-4549BED0C06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0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8C50-AD05-FB47-8627-A0877D71443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C57-4DA7-054C-80CC-9BAFB88A07D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71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8C50-AD05-FB47-8627-A0877D71443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C57-4DA7-054C-80CC-9BAFB88A07D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54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8C50-AD05-FB47-8627-A0877D71443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C57-4DA7-054C-80CC-9BAFB88A07D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75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8C50-AD05-FB47-8627-A0877D71443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C57-4DA7-054C-80CC-9BAFB88A07D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97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8C50-AD05-FB47-8627-A0877D71443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C57-4DA7-054C-80CC-9BAFB88A07D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03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8C50-AD05-FB47-8627-A0877D71443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C57-4DA7-054C-80CC-9BAFB88A07D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91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8C50-AD05-FB47-8627-A0877D71443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C57-4DA7-054C-80CC-9BAFB88A07D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8C50-AD05-FB47-8627-A0877D71443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C57-4DA7-054C-80CC-9BAFB88A07D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6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8C50-AD05-FB47-8627-A0877D71443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C57-4DA7-054C-80CC-9BAFB88A07D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73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8C50-AD05-FB47-8627-A0877D71443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C57-4DA7-054C-80CC-9BAFB88A07D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45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8C50-AD05-FB47-8627-A0877D71443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C57-4DA7-054C-80CC-9BAFB88A07D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08C50-AD05-FB47-8627-A0877D71443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CC57-4DA7-054C-80CC-9BAFB88A07D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ogle logo | Log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t="22703" r="30419" b="21204"/>
          <a:stretch/>
        </p:blipFill>
        <p:spPr bwMode="auto">
          <a:xfrm>
            <a:off x="3021495" y="755373"/>
            <a:ext cx="5132296" cy="520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4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e:Gnome-fs-server.sv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3" y="675861"/>
            <a:ext cx="5287617" cy="52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8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sktop Computers – Rocycle L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7" y="556591"/>
            <a:ext cx="8229600" cy="54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7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roxy.duckduckgo.com/iu/?u=https%3A%2F%2Ftse4.mm.bing.net%2Fth%3Fid%3DOIP.R_RV3wvK8tzHGfr96EX54AHaFM%26pid%3DApi&amp;f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43" y="914399"/>
            <a:ext cx="6838122" cy="47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0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side A Server Room At A Data Center Background |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ogle logo | Logo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t="22703" r="30419" b="21204"/>
          <a:stretch/>
        </p:blipFill>
        <p:spPr bwMode="auto">
          <a:xfrm>
            <a:off x="5208106" y="4929808"/>
            <a:ext cx="1527936" cy="155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5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side A Server Room At A Data Center Background |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stagram Logo PNG Transparent &amp; SVG Vector - Freebie Supp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61" y="4661449"/>
            <a:ext cx="2610678" cy="195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0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stagram Logo PNG Transparent &amp; SVG Vector - Freebie Supp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95" y="397565"/>
            <a:ext cx="7845287" cy="58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9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ctures Of Cartoon Spiders Group with 39+ i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3" y="318052"/>
            <a:ext cx="6122504" cy="61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6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ctures Of Cartoon Spiders Group with 39+ i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3" y="318052"/>
            <a:ext cx="6122504" cy="61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55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e:Gnome-fs-server.sv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3" y="675861"/>
            <a:ext cx="5287617" cy="52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1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e:Gnome-fs-server.sv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3" y="675861"/>
            <a:ext cx="5287617" cy="52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1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e:Gnome-fs-server.sv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3" y="675861"/>
            <a:ext cx="5287617" cy="52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5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e:Gnome-fs-server.sv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3" y="675861"/>
            <a:ext cx="5287617" cy="52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3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e:Gnome-fs-server.sv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3" y="675861"/>
            <a:ext cx="5287617" cy="52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92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Macintosh PowerPoint</Application>
  <PresentationFormat>Widescreen</PresentationFormat>
  <Paragraphs>2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3</cp:revision>
  <dcterms:created xsi:type="dcterms:W3CDTF">2019-09-26T11:01:00Z</dcterms:created>
  <dcterms:modified xsi:type="dcterms:W3CDTF">2019-09-26T11:09:12Z</dcterms:modified>
</cp:coreProperties>
</file>